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Override2.xml" ContentType="application/vnd.openxmlformats-officedocument.themeOverrid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80" r:id="rId1"/>
    <p:sldMasterId id="2147485251" r:id="rId2"/>
    <p:sldMasterId id="2147485764" r:id="rId3"/>
    <p:sldMasterId id="2147486764" r:id="rId4"/>
    <p:sldMasterId id="2147486776" r:id="rId5"/>
  </p:sldMasterIdLst>
  <p:notesMasterIdLst>
    <p:notesMasterId r:id="rId19"/>
  </p:notesMasterIdLst>
  <p:sldIdLst>
    <p:sldId id="256" r:id="rId6"/>
    <p:sldId id="298" r:id="rId7"/>
    <p:sldId id="299" r:id="rId8"/>
    <p:sldId id="270" r:id="rId9"/>
    <p:sldId id="300" r:id="rId10"/>
    <p:sldId id="301" r:id="rId11"/>
    <p:sldId id="281" r:id="rId12"/>
    <p:sldId id="327" r:id="rId13"/>
    <p:sldId id="328" r:id="rId14"/>
    <p:sldId id="310" r:id="rId15"/>
    <p:sldId id="313" r:id="rId16"/>
    <p:sldId id="326" r:id="rId17"/>
    <p:sldId id="335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A000"/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41" autoAdjust="0"/>
    <p:restoredTop sz="94484" autoAdjust="0"/>
  </p:normalViewPr>
  <p:slideViewPr>
    <p:cSldViewPr>
      <p:cViewPr varScale="1">
        <p:scale>
          <a:sx n="70" d="100"/>
          <a:sy n="70" d="100"/>
        </p:scale>
        <p:origin x="-14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ABB614B3-12CA-4367-8E6C-1A55C0302E7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43E3F4D3-3A5A-49EB-BCA5-0708C37B39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64887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2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6563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5A3D349C-0923-4A94-AE2F-C38825A8E7E8}" type="slidenum">
              <a:rPr lang="ru-RU" smtClean="0"/>
              <a:pPr>
                <a:defRPr/>
              </a:pPr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758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013543-DC5E-4A96-916F-76F1F4FED97C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4.xml"/><Relationship Id="rId1" Type="http://schemas.openxmlformats.org/officeDocument/2006/relationships/themeOverride" Target="../theme/themeOverride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Овал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22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4301B3-FB93-48E2-9A9C-048496D8766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23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20513A-79E3-4674-8099-93C51CE1FD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DCE4FD-D663-4AD2-9708-9608210E2118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4CDE87-6A5E-4865-B5D3-DF8FA1A0DA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F920D-638D-437C-AF69-A67006482D6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8991DE-CC74-4309-B32B-0A64769FBC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F15D85-88DF-44DB-9BB0-5EE30E3D9BA6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286B0-C899-4254-A663-822BC67725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0D954-E14A-468F-806B-D64F173A14CD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0C8244-6F22-47D8-A1A9-027C7EB92A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B5F03B-6086-4F36-A2C2-BE9FEC4AB92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A2D2E-6060-4931-A1CE-73139E88790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6FFD78-4AE3-45C3-95EA-80AD891B7336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6C7CFA-3FAF-4E9E-BB34-48E3CF571C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A5D1D9-3046-4ED8-A4A8-B39FDA6FC09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13E206-F54C-406A-B2FC-BBA82AC85F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74C567-8936-4349-94E3-69185365F2F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BA3D6-CC66-4A01-88D8-D4875CE297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53D826-CC87-42AB-9CE8-273FA4716A6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E2D7D5-67B7-4992-B4CC-985C604F26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04E71B-8D3F-4DC2-A3A7-498AAFD6EAB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23D591-79EF-416B-BDE1-2051C77581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46A9326-E2C4-4819-8983-D07F776E0178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EE22530-CF46-432F-A112-D041C0E94C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0118FE-D1EA-4AAD-80DE-60B6BAC2787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9D93ED-AB30-4E17-9F42-CE3BAFBC3B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62E1E9-1856-40C7-81CE-B8B0DA1BC76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FDBB4B-07E0-4CDB-8228-ED5B5B4112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5F1BA-4FD0-4438-9722-93DE52B5B49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C7FD9-3B25-4AFD-8978-6DA41769C2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4" name="Прямоугольник 13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03D00A4E-CD92-4A60-8F0B-CB437F4DCA3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D4B8343-8101-4D88-A6A6-03B30F4010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7B5E70-34E1-473C-9AD6-526303548BC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FA0D4-A9D1-4550-8AE8-62817AC44F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4829175" y="1073150"/>
            <a:ext cx="4321175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374650" y="0"/>
            <a:ext cx="5513388" cy="6615113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 rot="5236414">
            <a:off x="4461669" y="1483519"/>
            <a:ext cx="4114800" cy="1189038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олилиния 13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366713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366713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363538" y="401638"/>
            <a:ext cx="8504237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371475" y="681038"/>
            <a:ext cx="26988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411163" y="681038"/>
            <a:ext cx="26987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447675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23" name="Прямоугольник 22"/>
          <p:cNvSpPr/>
          <p:nvPr/>
        </p:nvSpPr>
        <p:spPr>
          <a:xfrm flipH="1">
            <a:off x="476250" y="681038"/>
            <a:ext cx="9525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4" name="Прямоугольник 23"/>
          <p:cNvSpPr/>
          <p:nvPr/>
        </p:nvSpPr>
        <p:spPr>
          <a:xfrm>
            <a:off x="500063" y="681038"/>
            <a:ext cx="36512" cy="365125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bIns="0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6290508-D4DF-4045-8AD0-D5D555D54E3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2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49A8726-42E1-430A-9346-4EC7CA909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4D4EA61-CC6D-41D1-975C-4D49601CBE0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70C3484-F686-495E-AC06-7DA82A607B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401638"/>
            <a:ext cx="8867775" cy="887412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87313" y="681038"/>
            <a:ext cx="460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7625" y="681038"/>
            <a:ext cx="26988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8575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0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 flipH="1">
            <a:off x="149225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3" name="Прямоугольник 12"/>
          <p:cNvSpPr/>
          <p:nvPr/>
        </p:nvSpPr>
        <p:spPr>
          <a:xfrm flipH="1">
            <a:off x="188913" y="681038"/>
            <a:ext cx="2857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4" name="Прямоугольник 13"/>
          <p:cNvSpPr/>
          <p:nvPr/>
        </p:nvSpPr>
        <p:spPr>
          <a:xfrm flipH="1">
            <a:off x="227013" y="681038"/>
            <a:ext cx="9525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/>
          <p:nvPr/>
        </p:nvSpPr>
        <p:spPr>
          <a:xfrm flipH="1">
            <a:off x="255588" y="681038"/>
            <a:ext cx="7937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79400" y="681038"/>
            <a:ext cx="36513" cy="365125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/>
          <a:lstStyle>
            <a:lvl1pPr>
              <a:defRPr sz="400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B9C94FA-17AC-4505-917C-39AEEDDEC0C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E2911CC-E38F-4D6E-9275-104D3D28B4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FD543-A646-4CC1-9912-903B71595E28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B4F5A5-66E6-44F6-AF0C-A876209D39F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6F17D567-8050-4353-9890-E6F42C6BA59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7D9E71F2-FCD1-4369-B4E3-A3388FF660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Прямоугольник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Прямоугольник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Прямоугольник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3" name="Прямоугольник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Овал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Овал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Овал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Овал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1E4271-794B-441F-B2B8-73F557CE4FA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21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17DF3-76E9-4F09-8B52-2F665142CA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532475-5D2D-4BD9-B808-38B8E5C4F2D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4CFB88-4387-4ABC-A428-4D1E9041DC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68300" y="0"/>
            <a:ext cx="8777288" cy="1878013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flipV="1">
            <a:off x="363538" y="1884363"/>
            <a:ext cx="8782050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7" name="Группа 19"/>
          <p:cNvGrpSpPr>
            <a:grpSpLocks/>
          </p:cNvGrpSpPr>
          <p:nvPr/>
        </p:nvGrpSpPr>
        <p:grpSpPr bwMode="auto">
          <a:xfrm rot="5400000">
            <a:off x="8515351" y="1219200"/>
            <a:ext cx="131762" cy="128587"/>
            <a:chOff x="6668087" y="1297746"/>
            <a:chExt cx="161840" cy="156602"/>
          </a:xfrm>
        </p:grpSpPr>
        <p:cxnSp>
          <p:nvCxnSpPr>
            <p:cNvPr id="8" name="Прямая соединительная линия 7"/>
            <p:cNvCxnSpPr/>
            <p:nvPr/>
          </p:nvCxnSpPr>
          <p:spPr>
            <a:xfrm rot="16200000">
              <a:off x="6663593" y="12790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Прямая соединительная линия 8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Прямая соединительная линия 9"/>
            <p:cNvCxnSpPr/>
            <p:nvPr/>
          </p:nvCxnSpPr>
          <p:spPr>
            <a:xfrm rot="5400000" flipH="1">
              <a:off x="6744513" y="12780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" name="Группа 25"/>
          <p:cNvGrpSpPr>
            <a:grpSpLocks/>
          </p:cNvGrpSpPr>
          <p:nvPr/>
        </p:nvGrpSpPr>
        <p:grpSpPr bwMode="auto">
          <a:xfrm rot="5400000">
            <a:off x="8667751" y="1371600"/>
            <a:ext cx="131762" cy="128587"/>
            <a:chOff x="6668087" y="1297746"/>
            <a:chExt cx="161840" cy="156602"/>
          </a:xfrm>
        </p:grpSpPr>
        <p:cxnSp>
          <p:nvCxnSpPr>
            <p:cNvPr id="12" name="Прямая соединительная линия 11"/>
            <p:cNvCxnSpPr/>
            <p:nvPr/>
          </p:nvCxnSpPr>
          <p:spPr>
            <a:xfrm rot="16200000">
              <a:off x="6663593" y="1279041"/>
              <a:ext cx="88935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16200000" flipV="1">
              <a:off x="6685198" y="1391515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Прямая соединительная линия 13"/>
            <p:cNvCxnSpPr/>
            <p:nvPr/>
          </p:nvCxnSpPr>
          <p:spPr>
            <a:xfrm rot="5400000" flipH="1">
              <a:off x="6744513" y="1278066"/>
              <a:ext cx="88935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5" name="Группа 29"/>
          <p:cNvGrpSpPr>
            <a:grpSpLocks/>
          </p:cNvGrpSpPr>
          <p:nvPr/>
        </p:nvGrpSpPr>
        <p:grpSpPr bwMode="auto">
          <a:xfrm rot="5400000">
            <a:off x="8320087" y="1474788"/>
            <a:ext cx="131763" cy="128588"/>
            <a:chOff x="6668087" y="1297746"/>
            <a:chExt cx="161840" cy="156602"/>
          </a:xfrm>
        </p:grpSpPr>
        <p:cxnSp>
          <p:nvCxnSpPr>
            <p:cNvPr id="16" name="Прямая соединительная линия 15"/>
            <p:cNvCxnSpPr/>
            <p:nvPr/>
          </p:nvCxnSpPr>
          <p:spPr>
            <a:xfrm rot="16200000">
              <a:off x="6663592" y="1279040"/>
              <a:ext cx="88934" cy="7994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16200000" flipV="1">
              <a:off x="6685198" y="1391513"/>
              <a:ext cx="125668" cy="0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Прямая соединительная линия 17"/>
            <p:cNvCxnSpPr/>
            <p:nvPr/>
          </p:nvCxnSpPr>
          <p:spPr>
            <a:xfrm rot="5400000" flipH="1">
              <a:off x="6744512" y="1278065"/>
              <a:ext cx="88934" cy="81895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9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563"/>
            <a:ext cx="2133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94EEEC8-3742-4497-95B8-C5726282111C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20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563"/>
            <a:ext cx="55626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563"/>
            <a:ext cx="457200" cy="365125"/>
          </a:xfrm>
        </p:spPr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C05752B1-24E2-4B68-BDA7-6CCD21DB64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030EAA-3F24-4C21-B7A6-759A29F595B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104515-EE4D-4D0D-AC62-4B1B21D31C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1338E4-A925-4F19-A8E4-3C6EE94D23E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3C8449-489A-43D2-AAB2-FF4E0D970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5A4C20-B412-4948-81E8-4E753BC63A8D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027918-A7AA-45EE-A963-8E955D9FF2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A48E70-0ED1-43FD-9283-77F8145B6B66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8F4316A-ED19-415D-81CD-527FA3860B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08A2AC-640F-4A41-8864-D7E8DE8BAD08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10171C-D339-4292-9425-843E00D99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53D763-435F-4724-AB9D-D4D7405826BC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956057B-FA0D-4457-8031-98B4356A3BA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B3484D-7053-4188-9662-1A643D095C5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0E7F83-727D-4AD0-A43D-11D7DAA789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E3F644-64F5-4864-8CD6-FFB0D6AAC7A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AD96B6-281A-4365-BA58-462C569C1B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BC49F-D974-4B65-B616-FEB867419990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0EEA4F-8DA4-4DB0-B87D-FA0277DEE0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AD55D1-DA47-4961-8E61-BB02B6AE71D0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23717D-0750-45E3-84BD-4E2CD635C7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112F81-4688-4F41-A48E-90299B52704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6C698-F251-484F-94CA-44F1E4C707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86FB61-4F84-419B-94F2-24EE122D296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39B2C-CE7D-46C5-A6C5-0E76D1AB5E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B53E76-6604-46D1-9FF6-A10A7212DE60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56B8FB-2509-4757-8BD8-1AB432D6E8F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78051-ED9B-4805-A8B0-F755CF3FF40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BA27B-B975-4E1F-B6B1-C89E76C025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8991600" y="3175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55575" y="241935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59E512-C7D4-4D13-AB75-CA5B74309249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6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7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2FA48107-66F1-4C65-AD73-D88919F780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BE0C42-8707-46A2-A926-0AB1CCF0E2CD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2450" y="1027113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C1F813-854F-4997-A678-4C39ED58D1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152400" y="2286000"/>
            <a:ext cx="8832850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5575" y="142875"/>
            <a:ext cx="8832850" cy="2139950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2438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4267200" y="211455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4362450" y="2209800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6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F894AA-E6F3-4902-A435-0C4AF59B846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7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868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38C53C2-9B20-45AD-8170-725559E47E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 flipV="1">
            <a:off x="4562475" y="1576388"/>
            <a:ext cx="9525" cy="481806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10325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BAA7F3-86F2-44DD-8B50-EDBA6E88729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7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790D77-2D1A-43F5-99C6-4BCDDF1F26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 flipV="1">
            <a:off x="4572000" y="2200275"/>
            <a:ext cx="0" cy="4187825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52400" y="1371600"/>
            <a:ext cx="8832850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050" y="6391275"/>
            <a:ext cx="8832850" cy="31115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152400" y="1279525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6" name="Овал 15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7" name="Овал 16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8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AE0DDA-1953-4983-AFCA-99AC74DB0EA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9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10325"/>
            <a:ext cx="35814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0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988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>
              <a:defRPr/>
            </a:pPr>
            <a:fld id="{95B2963F-21A6-42FB-8646-87767B54C2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D4374C-10F8-4395-9298-7A9C3ADBC3DE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1281E-705D-45D9-85AF-D5CCFE50E17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792E94-D5DF-4D01-9384-1109EF9DAA8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6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A78767-6171-48B4-A8A8-7C576C56EF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3" name="Прямоугольник 2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152400" y="15875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8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B8DA8C-A3BA-45AC-A7E9-099BB2084B8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9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5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D8A39FC6-6600-47AB-8E75-6A71DAB336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52400" y="152400"/>
            <a:ext cx="8832850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19063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52400" y="152400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73623D8F-998D-49FC-984D-5326239C726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F4488-DBEE-4CAE-B73D-320550A2613B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382963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152400" y="533400"/>
            <a:ext cx="8832850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2850" cy="301625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3" name="Овал 12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Овал 13"/>
          <p:cNvSpPr/>
          <p:nvPr/>
        </p:nvSpPr>
        <p:spPr>
          <a:xfrm>
            <a:off x="1390650" y="323850"/>
            <a:ext cx="419100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6" name="Номер слайда 6"/>
          <p:cNvSpPr>
            <a:spLocks noGrp="1"/>
          </p:cNvSpPr>
          <p:nvPr>
            <p:ph type="sldNum" sz="quarter" idx="10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691D47-178D-4FC2-8A82-1CC2780D33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7" name="Дата 4"/>
          <p:cNvSpPr>
            <a:spLocks noGrp="1"/>
          </p:cNvSpPr>
          <p:nvPr>
            <p:ph type="dt" sz="half" idx="11"/>
          </p:nvPr>
        </p:nvSpPr>
        <p:spPr>
          <a:xfrm>
            <a:off x="5788025" y="6405563"/>
            <a:ext cx="3044825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E48CFAB-C7D4-484D-9D4C-56672BDD3CC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8" name="Нижний колонтитул 5"/>
          <p:cNvSpPr>
            <a:spLocks noGrp="1"/>
          </p:cNvSpPr>
          <p:nvPr>
            <p:ph type="ftr" sz="quarter" idx="12"/>
          </p:nvPr>
        </p:nvSpPr>
        <p:spPr>
          <a:xfrm>
            <a:off x="301625" y="6410325"/>
            <a:ext cx="3584575" cy="366713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F836FF-38EB-44A4-A352-C9EF633E041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954E9-F0BE-4732-89F4-7DA0BFF8033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white">
          <a:xfrm>
            <a:off x="0" y="0"/>
            <a:ext cx="9144000" cy="15557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46050" y="6391275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rot="5400000">
            <a:off x="4021137" y="3278188"/>
            <a:ext cx="6245225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6838950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6934200" y="3021013"/>
            <a:ext cx="420688" cy="419100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Номер слайда 5"/>
          <p:cNvSpPr>
            <a:spLocks noGrp="1"/>
          </p:cNvSpPr>
          <p:nvPr>
            <p:ph type="sldNum" sz="quarter" idx="10"/>
          </p:nvPr>
        </p:nvSpPr>
        <p:spPr>
          <a:xfrm>
            <a:off x="6915150" y="3009900"/>
            <a:ext cx="457200" cy="4413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26ABF1-FA59-441A-9CE4-AE8AD64DDD2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Дата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69D800-FBA5-4845-8059-F84AB248ED9D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5" name="Нижний колонтитул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D27F29-1C69-4119-8FBB-E2722C538C82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4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1624223-9298-459F-A9FE-22852726148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ECA5D1-D296-49D0-BE5A-19D37D2010B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AFDF4-6307-44B7-9701-133816D410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6" name="Прямая соединительная линия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1" name="Овал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2" name="Дата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F5EE834-2265-4EFC-B640-4AA0D7C99815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3" name="Номер слайда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FA0A783-B74C-4091-8319-10968354550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Овал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DBBEBD5-5E93-40D2-ADCA-0BEE0B7E2BD7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13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3324954-0ECC-4F62-9F1C-8657C0CF02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4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8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696C367-081D-46EF-A01F-35F88771B084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7F74036-2AD8-47AE-AF63-E7978FE868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60" r:id="rId1"/>
    <p:sldLayoutId id="2147487161" r:id="rId2"/>
    <p:sldLayoutId id="2147487162" r:id="rId3"/>
    <p:sldLayoutId id="2147487126" r:id="rId4"/>
    <p:sldLayoutId id="2147487127" r:id="rId5"/>
    <p:sldLayoutId id="2147487163" r:id="rId6"/>
    <p:sldLayoutId id="2147487128" r:id="rId7"/>
    <p:sldLayoutId id="2147487164" r:id="rId8"/>
    <p:sldLayoutId id="2147487165" r:id="rId9"/>
    <p:sldLayoutId id="2147487129" r:id="rId10"/>
    <p:sldLayoutId id="214748713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 pitchFamily="18" charset="0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E0752F"/>
        </a:buClr>
        <a:buSzPct val="6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FEC3AE"/>
        </a:buClr>
        <a:buSzPct val="60000"/>
        <a:buFont typeface="Wingdings" pitchFamily="2" charset="2"/>
        <a:buChar char="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BDCAE9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051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C6B2ED19-4EC6-48AA-A8F7-0170A02A928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pPr>
              <a:defRPr/>
            </a:pPr>
            <a:fld id="{A6D47748-0B08-47AF-8B4A-F6EACF2B7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131" r:id="rId1"/>
    <p:sldLayoutId id="2147487132" r:id="rId2"/>
    <p:sldLayoutId id="2147487166" r:id="rId3"/>
    <p:sldLayoutId id="2147487133" r:id="rId4"/>
    <p:sldLayoutId id="2147487134" r:id="rId5"/>
    <p:sldLayoutId id="2147487135" r:id="rId6"/>
    <p:sldLayoutId id="2147487136" r:id="rId7"/>
    <p:sldLayoutId id="2147487137" r:id="rId8"/>
    <p:sldLayoutId id="2147487138" r:id="rId9"/>
    <p:sldLayoutId id="2147487139" r:id="rId10"/>
    <p:sldLayoutId id="2147487140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0"/>
            <a:ext cx="365125" cy="6854825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588" y="5046663"/>
            <a:ext cx="73025" cy="1692275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588" y="4797425"/>
            <a:ext cx="73025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588" y="4637088"/>
            <a:ext cx="73025" cy="138112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588" y="4541838"/>
            <a:ext cx="73025" cy="7461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63" y="681038"/>
            <a:ext cx="46037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8288" y="681038"/>
            <a:ext cx="2857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49238" y="681038"/>
            <a:ext cx="9525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2250" y="681038"/>
            <a:ext cx="7938" cy="365125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763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084" name="Текст 12"/>
          <p:cNvSpPr>
            <a:spLocks noGrp="1"/>
          </p:cNvSpPr>
          <p:nvPr>
            <p:ph type="body" idx="1"/>
          </p:nvPr>
        </p:nvSpPr>
        <p:spPr bwMode="auto">
          <a:xfrm>
            <a:off x="914400" y="178435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15B88977-F008-456E-9F54-42DA6FDAA92F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pPr>
              <a:defRPr/>
            </a:pPr>
            <a:fld id="{30EC81B4-1A6D-421A-8593-2606AF6AC3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7167" r:id="rId1"/>
    <p:sldLayoutId id="2147487141" r:id="rId2"/>
    <p:sldLayoutId id="2147487168" r:id="rId3"/>
    <p:sldLayoutId id="2147487169" r:id="rId4"/>
    <p:sldLayoutId id="2147487170" r:id="rId5"/>
    <p:sldLayoutId id="2147487142" r:id="rId6"/>
    <p:sldLayoutId id="2147487171" r:id="rId7"/>
    <p:sldLayoutId id="2147487143" r:id="rId8"/>
    <p:sldLayoutId id="2147487172" r:id="rId9"/>
    <p:sldLayoutId id="2147487144" r:id="rId10"/>
    <p:sldLayoutId id="2147487145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kern="1200" spc="-100">
          <a:solidFill>
            <a:srgbClr val="C1EEFF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rgbClr val="C1EEFF"/>
          </a:solidFill>
          <a:latin typeface="Consolas" pitchFamily="49" charset="0"/>
        </a:defRPr>
      </a:lvl9pPr>
      <a:extLst/>
    </p:titleStyle>
    <p:bodyStyle>
      <a:lvl1pPr marL="411163" indent="-342900" algn="l" rtl="0" eaLnBrk="0" fontAlgn="base" hangingPunct="0">
        <a:spcBef>
          <a:spcPts val="700"/>
        </a:spcBef>
        <a:spcAft>
          <a:spcPct val="0"/>
        </a:spcAft>
        <a:buClr>
          <a:schemeClr val="tx2"/>
        </a:buClr>
        <a:buSzPct val="95000"/>
        <a:buFont typeface="Wingdings" pitchFamily="2" charset="2"/>
        <a:buChar char=""/>
        <a:defRPr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39775" indent="-2857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Char char=""/>
        <a:defRPr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5363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Font typeface="Wingdings 2" pitchFamily="18" charset="2"/>
        <a:buChar char="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0475" indent="-22860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3" pitchFamily="18" charset="2"/>
        <a:buChar char="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138" indent="-209550" algn="l" rtl="0" eaLnBrk="0" fontAlgn="base" hangingPunct="0">
        <a:spcBef>
          <a:spcPct val="20000"/>
        </a:spcBef>
        <a:spcAft>
          <a:spcPct val="0"/>
        </a:spcAft>
        <a:buClr>
          <a:srgbClr val="FEB80A"/>
        </a:buClr>
        <a:buFont typeface="Wingdings 2" pitchFamily="18" charset="2"/>
        <a:buChar char="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4101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5154450F-1502-49FA-8918-EDF383BC5391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45C129D8-818F-4B6E-A0E1-7EBC83EB440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73" r:id="rId1"/>
    <p:sldLayoutId id="2147487174" r:id="rId2"/>
    <p:sldLayoutId id="2147487175" r:id="rId3"/>
    <p:sldLayoutId id="2147487146" r:id="rId4"/>
    <p:sldLayoutId id="2147487176" r:id="rId5"/>
    <p:sldLayoutId id="2147487147" r:id="rId6"/>
    <p:sldLayoutId id="2147487177" r:id="rId7"/>
    <p:sldLayoutId id="2147487178" r:id="rId8"/>
    <p:sldLayoutId id="2147487179" r:id="rId9"/>
    <p:sldLayoutId id="2147487148" r:id="rId10"/>
    <p:sldLayoutId id="2147487180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sz="20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825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225" y="6388100"/>
            <a:ext cx="8832850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5563"/>
            <a:ext cx="3044825" cy="3651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E5399EF9-3A47-4DA2-B949-D9A7EB6798E4}" type="datetimeFigureOut">
              <a:rPr lang="ru-RU"/>
              <a:pPr>
                <a:defRPr/>
              </a:pPr>
              <a:t>12.03.2017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325"/>
            <a:ext cx="3581400" cy="366713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575"/>
            <a:ext cx="8832850" cy="6546850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350"/>
            <a:ext cx="8832850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5675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5" name="Овал 14"/>
          <p:cNvSpPr/>
          <p:nvPr/>
        </p:nvSpPr>
        <p:spPr>
          <a:xfrm>
            <a:off x="4362450" y="1050925"/>
            <a:ext cx="419100" cy="420688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39813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>
              <a:defRPr/>
            </a:pPr>
            <a:fld id="{1A6C50BD-CBA9-432B-AB94-8865BCC4232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134" name="Заголовок 21"/>
          <p:cNvSpPr>
            <a:spLocks noGrp="1"/>
          </p:cNvSpPr>
          <p:nvPr>
            <p:ph type="title"/>
          </p:nvPr>
        </p:nvSpPr>
        <p:spPr bwMode="auto">
          <a:xfrm>
            <a:off x="301625" y="228600"/>
            <a:ext cx="8534400" cy="758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5135" name="Текст 12"/>
          <p:cNvSpPr>
            <a:spLocks noGrp="1"/>
          </p:cNvSpPr>
          <p:nvPr>
            <p:ph type="body" idx="1"/>
          </p:nvPr>
        </p:nvSpPr>
        <p:spPr bwMode="auto">
          <a:xfrm>
            <a:off x="301625" y="1524000"/>
            <a:ext cx="8534400" cy="4598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7181" r:id="rId1"/>
    <p:sldLayoutId id="2147487182" r:id="rId2"/>
    <p:sldLayoutId id="2147487183" r:id="rId3"/>
    <p:sldLayoutId id="2147487184" r:id="rId4"/>
    <p:sldLayoutId id="2147487185" r:id="rId5"/>
    <p:sldLayoutId id="2147487186" r:id="rId6"/>
    <p:sldLayoutId id="2147487187" r:id="rId7"/>
    <p:sldLayoutId id="2147487188" r:id="rId8"/>
    <p:sldLayoutId id="2147487189" r:id="rId9"/>
    <p:sldLayoutId id="2147487190" r:id="rId10"/>
    <p:sldLayoutId id="214748719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rgbClr val="7B9899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300">
          <a:solidFill>
            <a:srgbClr val="7B9899"/>
          </a:solidFill>
          <a:latin typeface="Georgia" pitchFamily="18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7305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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325" indent="-228600" algn="l" rtl="0" eaLnBrk="0" fontAlgn="base" hangingPunct="0">
        <a:spcBef>
          <a:spcPct val="20000"/>
        </a:spcBef>
        <a:spcAft>
          <a:spcPct val="0"/>
        </a:spcAft>
        <a:buClr>
          <a:srgbClr val="8CADAE"/>
        </a:buClr>
        <a:buSzPct val="75000"/>
        <a:buFont typeface="Wingdings 2" pitchFamily="18" charset="2"/>
        <a:buChar char="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eaLnBrk="0" fontAlgn="base" hangingPunct="0">
        <a:spcBef>
          <a:spcPct val="20000"/>
        </a:spcBef>
        <a:spcAft>
          <a:spcPct val="0"/>
        </a:spcAft>
        <a:buClr>
          <a:srgbClr val="8C7B70"/>
        </a:buClr>
        <a:buSzPct val="70000"/>
        <a:buFont typeface="Wingdings" pitchFamily="2" charset="2"/>
        <a:buChar char="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rgbClr val="8FB08C"/>
        </a:buClr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jpeg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jpeg"/><Relationship Id="rId2" Type="http://schemas.openxmlformats.org/officeDocument/2006/relationships/image" Target="../media/image74.jpeg"/><Relationship Id="rId1" Type="http://schemas.openxmlformats.org/officeDocument/2006/relationships/slideLayout" Target="../slideLayouts/slideLayout46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6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5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3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35.xml"/><Relationship Id="rId4" Type="http://schemas.openxmlformats.org/officeDocument/2006/relationships/image" Target="../media/image23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3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png"/><Relationship Id="rId13" Type="http://schemas.openxmlformats.org/officeDocument/2006/relationships/image" Target="../media/image36.png"/><Relationship Id="rId18" Type="http://schemas.openxmlformats.org/officeDocument/2006/relationships/image" Target="../media/image41.png"/><Relationship Id="rId26" Type="http://schemas.openxmlformats.org/officeDocument/2006/relationships/image" Target="../media/image49.png"/><Relationship Id="rId39" Type="http://schemas.openxmlformats.org/officeDocument/2006/relationships/image" Target="../media/image62.png"/><Relationship Id="rId3" Type="http://schemas.openxmlformats.org/officeDocument/2006/relationships/image" Target="../media/image26.png"/><Relationship Id="rId21" Type="http://schemas.openxmlformats.org/officeDocument/2006/relationships/image" Target="../media/image44.png"/><Relationship Id="rId34" Type="http://schemas.openxmlformats.org/officeDocument/2006/relationships/image" Target="../media/image57.png"/><Relationship Id="rId42" Type="http://schemas.openxmlformats.org/officeDocument/2006/relationships/image" Target="../media/image65.jpeg"/><Relationship Id="rId7" Type="http://schemas.openxmlformats.org/officeDocument/2006/relationships/image" Target="../media/image30.png"/><Relationship Id="rId12" Type="http://schemas.openxmlformats.org/officeDocument/2006/relationships/image" Target="../media/image35.png"/><Relationship Id="rId17" Type="http://schemas.openxmlformats.org/officeDocument/2006/relationships/image" Target="../media/image40.png"/><Relationship Id="rId25" Type="http://schemas.openxmlformats.org/officeDocument/2006/relationships/image" Target="../media/image48.png"/><Relationship Id="rId33" Type="http://schemas.openxmlformats.org/officeDocument/2006/relationships/image" Target="../media/image56.png"/><Relationship Id="rId38" Type="http://schemas.openxmlformats.org/officeDocument/2006/relationships/image" Target="../media/image61.png"/><Relationship Id="rId2" Type="http://schemas.openxmlformats.org/officeDocument/2006/relationships/image" Target="../media/image25.jpeg"/><Relationship Id="rId16" Type="http://schemas.openxmlformats.org/officeDocument/2006/relationships/image" Target="../media/image39.png"/><Relationship Id="rId20" Type="http://schemas.openxmlformats.org/officeDocument/2006/relationships/image" Target="../media/image43.png"/><Relationship Id="rId29" Type="http://schemas.openxmlformats.org/officeDocument/2006/relationships/image" Target="../media/image52.png"/><Relationship Id="rId41" Type="http://schemas.openxmlformats.org/officeDocument/2006/relationships/image" Target="../media/image6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9.png"/><Relationship Id="rId11" Type="http://schemas.openxmlformats.org/officeDocument/2006/relationships/image" Target="../media/image34.png"/><Relationship Id="rId24" Type="http://schemas.openxmlformats.org/officeDocument/2006/relationships/image" Target="../media/image47.png"/><Relationship Id="rId32" Type="http://schemas.openxmlformats.org/officeDocument/2006/relationships/image" Target="../media/image55.png"/><Relationship Id="rId37" Type="http://schemas.openxmlformats.org/officeDocument/2006/relationships/image" Target="../media/image60.png"/><Relationship Id="rId40" Type="http://schemas.openxmlformats.org/officeDocument/2006/relationships/image" Target="../media/image63.jpeg"/><Relationship Id="rId5" Type="http://schemas.openxmlformats.org/officeDocument/2006/relationships/image" Target="../media/image28.png"/><Relationship Id="rId15" Type="http://schemas.openxmlformats.org/officeDocument/2006/relationships/image" Target="../media/image38.png"/><Relationship Id="rId23" Type="http://schemas.openxmlformats.org/officeDocument/2006/relationships/image" Target="../media/image46.png"/><Relationship Id="rId28" Type="http://schemas.openxmlformats.org/officeDocument/2006/relationships/image" Target="../media/image51.png"/><Relationship Id="rId36" Type="http://schemas.openxmlformats.org/officeDocument/2006/relationships/image" Target="../media/image59.png"/><Relationship Id="rId10" Type="http://schemas.openxmlformats.org/officeDocument/2006/relationships/image" Target="../media/image33.png"/><Relationship Id="rId19" Type="http://schemas.openxmlformats.org/officeDocument/2006/relationships/image" Target="../media/image42.png"/><Relationship Id="rId31" Type="http://schemas.openxmlformats.org/officeDocument/2006/relationships/image" Target="../media/image54.png"/><Relationship Id="rId44" Type="http://schemas.openxmlformats.org/officeDocument/2006/relationships/image" Target="../media/image67.jpeg"/><Relationship Id="rId4" Type="http://schemas.openxmlformats.org/officeDocument/2006/relationships/image" Target="../media/image27.png"/><Relationship Id="rId9" Type="http://schemas.openxmlformats.org/officeDocument/2006/relationships/image" Target="../media/image32.png"/><Relationship Id="rId14" Type="http://schemas.openxmlformats.org/officeDocument/2006/relationships/image" Target="../media/image37.png"/><Relationship Id="rId22" Type="http://schemas.openxmlformats.org/officeDocument/2006/relationships/image" Target="../media/image45.png"/><Relationship Id="rId27" Type="http://schemas.openxmlformats.org/officeDocument/2006/relationships/image" Target="../media/image50.png"/><Relationship Id="rId30" Type="http://schemas.openxmlformats.org/officeDocument/2006/relationships/image" Target="../media/image53.png"/><Relationship Id="rId35" Type="http://schemas.openxmlformats.org/officeDocument/2006/relationships/image" Target="../media/image58.png"/><Relationship Id="rId43" Type="http://schemas.openxmlformats.org/officeDocument/2006/relationships/image" Target="../media/image6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0"/>
            <a:ext cx="6786578" cy="4357718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sz="6000" i="1" dirty="0" smtClean="0"/>
              <a:t>Қазақ тілі тарихындағы </a:t>
            </a:r>
            <a:r>
              <a:rPr lang="kk-KZ" sz="6000" i="1" dirty="0" smtClean="0"/>
              <a:t>ӘЛІПБИЛ</a:t>
            </a:r>
            <a:r>
              <a:rPr lang="kk-KZ" sz="6000" i="1" dirty="0" smtClean="0"/>
              <a:t>ердің </a:t>
            </a:r>
            <a:r>
              <a:rPr lang="kk-KZ" sz="6000" i="1" dirty="0" smtClean="0"/>
              <a:t>ауысуы</a:t>
            </a:r>
            <a:endParaRPr lang="ru-RU" sz="6000" dirty="0"/>
          </a:p>
        </p:txBody>
      </p:sp>
      <p:pic>
        <p:nvPicPr>
          <p:cNvPr id="39939" name="Picture 2" descr="C:\Documents and Settings\Администратор\Рабочий стол\Изображение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2846388"/>
            <a:ext cx="3143250" cy="401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8" name="Picture 2" descr="C:\Documents and Settings\Администратор\Рабочий стол\Новая папка\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785813"/>
            <a:ext cx="8786813" cy="5418137"/>
          </a:xfrm>
          <a:noFill/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3" descr="C:\Documents and Settings\Администратор\Рабочий стол\Новая папка\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357188" y="1166813"/>
            <a:ext cx="8358187" cy="5624512"/>
          </a:xfrm>
          <a:noFill/>
        </p:spPr>
      </p:pic>
      <p:sp>
        <p:nvSpPr>
          <p:cNvPr id="57347" name="Прямоугольник 9"/>
          <p:cNvSpPr>
            <a:spLocks noChangeArrowheads="1"/>
          </p:cNvSpPr>
          <p:nvPr/>
        </p:nvSpPr>
        <p:spPr bwMode="auto">
          <a:xfrm>
            <a:off x="285750" y="0"/>
            <a:ext cx="8858250" cy="107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kk-KZ" sz="3200"/>
              <a:t>Орыс алфавитінің негізінде қазақ алфавитінің ерекшеліктері.</a:t>
            </a:r>
            <a:endParaRPr lang="ru-RU" sz="3200"/>
          </a:p>
        </p:txBody>
      </p:sp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64" y="214290"/>
            <a:ext cx="3143272" cy="939784"/>
          </a:xfrm>
          <a:ln w="57150">
            <a:solidFill>
              <a:schemeClr val="accent6">
                <a:lumMod val="50000"/>
              </a:schemeClr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5400" dirty="0" smtClean="0">
                <a:ln>
                  <a:solidFill>
                    <a:sysClr val="windowText" lastClr="000000"/>
                  </a:solidFill>
                </a:ln>
              </a:rPr>
              <a:t>алфавит</a:t>
            </a:r>
            <a:endParaRPr lang="ru-RU" sz="5400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1214422"/>
            <a:ext cx="9144000" cy="5643578"/>
          </a:xfrm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Көне түрік</a:t>
            </a:r>
            <a:endParaRPr lang="ru-RU" b="1" dirty="0" smtClean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</a:t>
            </a: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араб                                  қазақ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kk-KZ" b="1" dirty="0" smtClean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kk-KZ" b="1" dirty="0" smtClean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латын                 орыс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                                          </a:t>
            </a:r>
          </a:p>
          <a:p>
            <a:pPr marL="274320" indent="-274320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b="1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                </a:t>
            </a:r>
          </a:p>
        </p:txBody>
      </p:sp>
      <p:cxnSp>
        <p:nvCxnSpPr>
          <p:cNvPr id="15" name="Прямая со стрелкой 14"/>
          <p:cNvCxnSpPr>
            <a:stCxn id="2" idx="1"/>
          </p:cNvCxnSpPr>
          <p:nvPr/>
        </p:nvCxnSpPr>
        <p:spPr>
          <a:xfrm rot="10800000" flipV="1">
            <a:off x="1357313" y="684213"/>
            <a:ext cx="1643062" cy="530225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2678907" y="1750219"/>
            <a:ext cx="1500187" cy="428625"/>
          </a:xfrm>
          <a:prstGeom prst="straightConnector1">
            <a:avLst/>
          </a:prstGeom>
          <a:ln w="5715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3" idx="0"/>
          </p:cNvCxnSpPr>
          <p:nvPr/>
        </p:nvCxnSpPr>
        <p:spPr>
          <a:xfrm rot="16200000" flipH="1" flipV="1">
            <a:off x="2714626" y="2428875"/>
            <a:ext cx="3071812" cy="642937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179094" y="2536032"/>
            <a:ext cx="3286125" cy="642937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6036468" y="964407"/>
            <a:ext cx="1357313" cy="114300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9401" name="Picture 3" descr="C:\Documents and Settings\Администратор\Рабочий стол\Новая папка\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143750" y="2214563"/>
            <a:ext cx="1798638" cy="184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2" name="Picture 2" descr="C:\Documents and Settings\Администратор\Рабочий стол\Новая папка\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1785938"/>
            <a:ext cx="1592262" cy="2143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3" name="Picture 14" descr="C:\Documents and Settings\Администратор\Рабочий стол\Новая папка\7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928813" y="2786063"/>
            <a:ext cx="1285875" cy="1935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9404" name="Picture 2" descr="C:\Documents and Settings\Администратор\Рабочий стол\Новая папка\1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143500" y="4686300"/>
            <a:ext cx="2428875" cy="19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 descr="E:\001.jpg"/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357563" y="4643438"/>
            <a:ext cx="1285875" cy="1928812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714375"/>
          </a:xfrm>
        </p:spPr>
        <p:txBody>
          <a:bodyPr>
            <a:normAutofit/>
          </a:bodyPr>
          <a:lstStyle/>
          <a:p>
            <a:pPr>
              <a:defRPr/>
            </a:pPr>
            <a:r>
              <a:rPr lang="kk-KZ" smtClean="0"/>
              <a:t>Алфавиттерді салыстырыңдар.</a:t>
            </a:r>
            <a:endParaRPr lang="ru-RU" dirty="0"/>
          </a:p>
        </p:txBody>
      </p:sp>
      <p:pic>
        <p:nvPicPr>
          <p:cNvPr id="60419" name="Picture 2" descr="E:\смайлики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/>
          <a:srcRect/>
          <a:stretch>
            <a:fillRect/>
          </a:stretch>
        </p:blipFill>
        <p:spPr>
          <a:xfrm>
            <a:off x="3786188" y="1000125"/>
            <a:ext cx="5199062" cy="5683250"/>
          </a:xfrm>
        </p:spPr>
      </p:pic>
      <p:pic>
        <p:nvPicPr>
          <p:cNvPr id="60420" name="Picture 2" descr="E:\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714375"/>
            <a:ext cx="3286125" cy="337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0421" name="Picture 2" descr="E:\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4325938"/>
            <a:ext cx="3643313" cy="2532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928926" y="0"/>
            <a:ext cx="3143272" cy="939784"/>
          </a:xfrm>
          <a:ln w="57150">
            <a:solidFill>
              <a:schemeClr val="accent6">
                <a:lumMod val="50000"/>
              </a:schemeClr>
            </a:solidFill>
          </a:ln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sz="5400" dirty="0" smtClean="0">
                <a:ln>
                  <a:solidFill>
                    <a:sysClr val="windowText" lastClr="000000"/>
                  </a:solidFill>
                </a:ln>
              </a:rPr>
              <a:t>ӘЛІПБИ</a:t>
            </a:r>
            <a:endParaRPr lang="ru-RU" sz="5400" dirty="0">
              <a:ln>
                <a:solidFill>
                  <a:sysClr val="windowText" lastClr="00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00108"/>
            <a:ext cx="9144000" cy="5857892"/>
          </a:xfrm>
          <a:ln w="38100">
            <a:solidFill>
              <a:schemeClr val="bg1"/>
            </a:solidFill>
          </a:ln>
        </p:spPr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Көне түрік                                                  </a:t>
            </a: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                      қазақ </a:t>
            </a:r>
            <a:endParaRPr lang="ru-RU" dirty="0" smtClean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  <a:p>
            <a:pPr algn="just"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</a:t>
            </a: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араб                                                                                                                                                                                             қазақ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endParaRPr lang="kk-KZ" dirty="0" smtClean="0">
              <a:ln>
                <a:solidFill>
                  <a:schemeClr val="bg1">
                    <a:lumMod val="95000"/>
                  </a:schemeClr>
                </a:solidFill>
              </a:ln>
            </a:endParaRP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орыс 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                                                                              латын</a:t>
            </a:r>
          </a:p>
          <a:p>
            <a:pPr eaLnBrk="1" fontAlgn="auto" hangingPunct="1">
              <a:spcAft>
                <a:spcPts val="0"/>
              </a:spcAft>
              <a:buFont typeface="Wingdings 2"/>
              <a:buNone/>
              <a:defRPr/>
            </a:pPr>
            <a:r>
              <a:rPr lang="kk-KZ" dirty="0" smtClean="0">
                <a:ln>
                  <a:solidFill>
                    <a:schemeClr val="bg1">
                      <a:lumMod val="95000"/>
                    </a:schemeClr>
                  </a:solidFill>
                </a:ln>
              </a:rPr>
              <a:t>                                                                   </a:t>
            </a:r>
          </a:p>
        </p:txBody>
      </p:sp>
      <p:pic>
        <p:nvPicPr>
          <p:cNvPr id="40964" name="Picture 6" descr="2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1643063"/>
            <a:ext cx="1724025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5" name="Picture 2" descr="E:\куран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000250" y="2714625"/>
            <a:ext cx="1928813" cy="157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66" name="Picture 2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1785938" y="4592638"/>
            <a:ext cx="2571750" cy="226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Прямая со стрелкой 14"/>
          <p:cNvCxnSpPr>
            <a:stCxn id="2" idx="1"/>
          </p:cNvCxnSpPr>
          <p:nvPr/>
        </p:nvCxnSpPr>
        <p:spPr>
          <a:xfrm rot="10800000" flipV="1">
            <a:off x="1285875" y="469900"/>
            <a:ext cx="1643063" cy="530225"/>
          </a:xfrm>
          <a:prstGeom prst="straightConnector1">
            <a:avLst/>
          </a:prstGeom>
          <a:ln w="38100">
            <a:solidFill>
              <a:schemeClr val="accent5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2571750" y="1643063"/>
            <a:ext cx="1643063" cy="357187"/>
          </a:xfrm>
          <a:prstGeom prst="straightConnector1">
            <a:avLst/>
          </a:prstGeom>
          <a:ln w="38100">
            <a:solidFill>
              <a:srgbClr val="00B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2750344" y="2536031"/>
            <a:ext cx="3500438" cy="428625"/>
          </a:xfrm>
          <a:prstGeom prst="straightConnector1">
            <a:avLst/>
          </a:prstGeom>
          <a:ln w="57150"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4000501" y="2357437"/>
            <a:ext cx="2857500" cy="142875"/>
          </a:xfrm>
          <a:prstGeom prst="straightConnector1">
            <a:avLst/>
          </a:prstGeom>
          <a:ln w="57150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 rot="16200000" flipH="1">
            <a:off x="5965031" y="678657"/>
            <a:ext cx="1357313" cy="1143000"/>
          </a:xfrm>
          <a:prstGeom prst="straightConnector1">
            <a:avLst/>
          </a:prstGeom>
          <a:ln w="571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72" name="Содержимое 3" descr="00002787_02"/>
          <p:cNvPicPr>
            <a:picLocks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214938" y="4357688"/>
            <a:ext cx="1571625" cy="2500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73" name="Рисунок 13" descr="E:\алтынсарин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6715125" y="2214563"/>
            <a:ext cx="2205038" cy="1857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4" descr="Культеген%20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14313" y="428625"/>
            <a:ext cx="4286250" cy="6281738"/>
          </a:xfrm>
        </p:spPr>
      </p:pic>
      <p:pic>
        <p:nvPicPr>
          <p:cNvPr id="5" name="Picture 6" descr="207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86313" y="500063"/>
            <a:ext cx="4119562" cy="6157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Picture 2" descr="Древнетюркские руны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000375"/>
            <a:ext cx="4786313" cy="3571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4035" name="Picture 8" descr="3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071813" y="214313"/>
            <a:ext cx="2098675" cy="857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1" name="Picture 2" descr="C:\Documents and Settings\Администратор\Рабочий стол\Новая папка\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221288" y="3000375"/>
            <a:ext cx="3309937" cy="385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110" name="Picture 6" descr="C:\Documents and Settings\Администратор\Рабочий стол\6803_301.jpg"/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/>
          <a:srcRect/>
          <a:stretch>
            <a:fillRect/>
          </a:stretch>
        </p:blipFill>
        <p:spPr>
          <a:xfrm>
            <a:off x="142875" y="0"/>
            <a:ext cx="2182813" cy="2746375"/>
          </a:xfrm>
          <a:noFill/>
        </p:spPr>
      </p:pic>
      <p:pic>
        <p:nvPicPr>
          <p:cNvPr id="47111" name="Picture 7" descr="C:\Documents and Settings\Администратор\Рабочий стол\Radlov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786438" y="0"/>
            <a:ext cx="1285875" cy="203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Содержимое 2"/>
          <p:cNvSpPr txBox="1">
            <a:spLocks/>
          </p:cNvSpPr>
          <p:nvPr/>
        </p:nvSpPr>
        <p:spPr bwMode="auto">
          <a:xfrm>
            <a:off x="142875" y="1571625"/>
            <a:ext cx="21431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547688" indent="-411163" eaLnBrk="0" hangingPunct="0">
              <a:spcBef>
                <a:spcPct val="20000"/>
              </a:spcBef>
              <a:buClr>
                <a:srgbClr val="F9F9F9"/>
              </a:buClr>
              <a:buSzPct val="65000"/>
              <a:buFont typeface="Wingdings 2" pitchFamily="18" charset="2"/>
              <a:buNone/>
              <a:defRPr/>
            </a:pPr>
            <a:r>
              <a:rPr lang="kk-KZ" sz="2000" dirty="0">
                <a:latin typeface="+mn-lt"/>
              </a:rPr>
              <a:t>      Людвиг                                                            Вильгельм                                                                  Томсен</a:t>
            </a:r>
            <a:endParaRPr lang="ru-RU" sz="2000" dirty="0">
              <a:latin typeface="+mn-lt"/>
            </a:endParaRPr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7072313" y="1143000"/>
            <a:ext cx="17145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kk-KZ"/>
              <a:t>Василий                                                                    Васильевич                                                                 Радлов</a:t>
            </a:r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71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71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34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7" descr="107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500063" y="1428750"/>
            <a:ext cx="7847012" cy="4762500"/>
          </a:xfrm>
        </p:spPr>
      </p:pic>
      <p:pic>
        <p:nvPicPr>
          <p:cNvPr id="45059" name="Picture 8" descr="321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50" y="0"/>
            <a:ext cx="2214563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" descr="C:\Documents and Settings\Администратор\Рабочий стол\Новая папка\5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386513" y="3643313"/>
            <a:ext cx="2757487" cy="3214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900" decel="100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6238" y="142875"/>
            <a:ext cx="7497762" cy="1258888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kk-KZ" sz="4400" b="1" dirty="0" smtClean="0">
                <a:solidFill>
                  <a:schemeClr val="tx2">
                    <a:satMod val="130000"/>
                  </a:schemeClr>
                </a:solidFill>
                <a:cs typeface="Arial" pitchFamily="34" charset="0"/>
              </a:rPr>
              <a:t>Араб жазуының         шығу  тарихы</a:t>
            </a:r>
            <a:endParaRPr lang="ru-RU" sz="4400" dirty="0">
              <a:solidFill>
                <a:schemeClr val="tx2">
                  <a:satMod val="130000"/>
                </a:schemeClr>
              </a:solidFill>
            </a:endParaRPr>
          </a:p>
        </p:txBody>
      </p:sp>
      <p:pic>
        <p:nvPicPr>
          <p:cNvPr id="48131" name="Picture 2" descr="E:\куран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1643063" y="1785938"/>
            <a:ext cx="5727700" cy="46672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643937" cy="1143000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kk-KZ" sz="3600" b="1" dirty="0" smtClean="0"/>
              <a:t> </a:t>
            </a:r>
            <a:r>
              <a:rPr lang="kk-KZ" sz="3100" b="1" dirty="0" smtClean="0"/>
              <a:t>ақын-жазушылар, ғалым-тарихшылар араб тілін өз шығармаларында қолданған </a:t>
            </a:r>
            <a:endParaRPr lang="ru-RU" sz="3100" b="1" dirty="0"/>
          </a:p>
        </p:txBody>
      </p:sp>
      <p:pic>
        <p:nvPicPr>
          <p:cNvPr id="25603" name="Picture 2" descr="C:\Documents and Settings\Администратор\Мои документы\Мои рисунки\ПМСАТЕЛИ\40 мыслей-1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0" y="3687763"/>
            <a:ext cx="1785938" cy="3040062"/>
          </a:xfrm>
          <a:ln w="19050">
            <a:solidFill>
              <a:schemeClr val="tx1"/>
            </a:solidFill>
          </a:ln>
        </p:spPr>
      </p:pic>
      <p:pic>
        <p:nvPicPr>
          <p:cNvPr id="49156" name="Рисунок 1" descr="Древнетюркская руна А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104775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7" name="Рисунок 2" descr="Древнетюркская руна Б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8" name="Рисунок 3" descr="Древнетюркская руна Б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59" name="Рисунок 4" descr="Древнетюркская руна Ч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0" name="Рисунок 5" descr="Древнетюркская руна Д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1" name="Рисунок 6" descr="Древнетюркская руна Д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2" name="Рисунок 7" descr="Древнетюркская руна Г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3" name="Рисунок 8" descr="Древнетюркская руна Г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4" name="Рисунок 9" descr="Древнетюркская руна И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5" name="Рисунок 10" descr="Древнетюркская руна ИЧ"/>
          <p:cNvPicPr>
            <a:picLocks noChangeAspect="1" noChangeArrowheads="1"/>
          </p:cNvPicPr>
          <p:nvPr/>
        </p:nvPicPr>
        <p:blipFill>
          <a:blip r:embed="rId12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6" name="Рисунок 11" descr="Древнетюркская руна ЫКЪ"/>
          <p:cNvPicPr>
            <a:picLocks noChangeAspect="1" noChangeArrowheads="1"/>
          </p:cNvPicPr>
          <p:nvPr/>
        </p:nvPicPr>
        <p:blipFill>
          <a:blip r:embed="rId13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7" name="Рисунок 12" descr="Древнетюркская руна К"/>
          <p:cNvPicPr>
            <a:picLocks noChangeAspect="1" noChangeArrowheads="1"/>
          </p:cNvPicPr>
          <p:nvPr/>
        </p:nvPicPr>
        <p:blipFill>
          <a:blip r:embed="rId14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8" name="Рисунок 13" descr="Древнетюркская руна Л"/>
          <p:cNvPicPr>
            <a:picLocks noChangeAspect="1" noChangeArrowheads="1"/>
          </p:cNvPicPr>
          <p:nvPr/>
        </p:nvPicPr>
        <p:blipFill>
          <a:blip r:embed="rId15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69" name="Рисунок 14" descr="Древнетюркская руна Л"/>
          <p:cNvPicPr>
            <a:picLocks noChangeAspect="1" noChangeArrowheads="1"/>
          </p:cNvPicPr>
          <p:nvPr/>
        </p:nvPicPr>
        <p:blipFill>
          <a:blip r:embed="rId16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0" name="Рисунок 15" descr="Древнетюркская руна ЛТ"/>
          <p:cNvPicPr>
            <a:picLocks noChangeAspect="1" noChangeArrowheads="1"/>
          </p:cNvPicPr>
          <p:nvPr/>
        </p:nvPicPr>
        <p:blipFill>
          <a:blip r:embed="rId17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1" name="Рисунок 16" descr="Древнетюркская руна М"/>
          <p:cNvPicPr>
            <a:picLocks noChangeAspect="1" noChangeArrowheads="1"/>
          </p:cNvPicPr>
          <p:nvPr/>
        </p:nvPicPr>
        <p:blipFill>
          <a:blip r:embed="rId18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2" name="Рисунок 17" descr="Древнетюркская руна Н"/>
          <p:cNvPicPr>
            <a:picLocks noChangeAspect="1" noChangeArrowheads="1"/>
          </p:cNvPicPr>
          <p:nvPr/>
        </p:nvPicPr>
        <p:blipFill>
          <a:blip r:embed="rId19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3" name="Рисунок 18" descr="Древнетюркская руна Н"/>
          <p:cNvPicPr>
            <a:picLocks noChangeAspect="1" noChangeArrowheads="1"/>
          </p:cNvPicPr>
          <p:nvPr/>
        </p:nvPicPr>
        <p:blipFill>
          <a:blip r:embed="rId20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4" name="Рисунок 19" descr="Древнетюркская руна НЧ"/>
          <p:cNvPicPr>
            <a:picLocks noChangeAspect="1" noChangeArrowheads="1"/>
          </p:cNvPicPr>
          <p:nvPr/>
        </p:nvPicPr>
        <p:blipFill>
          <a:blip r:embed="rId21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5" name="Рисунок 20" descr="Древнетюркская руна НГ"/>
          <p:cNvPicPr>
            <a:picLocks noChangeAspect="1" noChangeArrowheads="1"/>
          </p:cNvPicPr>
          <p:nvPr/>
        </p:nvPicPr>
        <p:blipFill>
          <a:blip r:embed="rId22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6" name="Рисунок 21" descr="Древнетюркская руна НТ"/>
          <p:cNvPicPr>
            <a:picLocks noChangeAspect="1" noChangeArrowheads="1"/>
          </p:cNvPicPr>
          <p:nvPr/>
        </p:nvPicPr>
        <p:blipFill>
          <a:blip r:embed="rId23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7" name="Рисунок 22" descr="Древнетюркская руна НЙ"/>
          <p:cNvPicPr>
            <a:picLocks noChangeAspect="1" noChangeArrowheads="1"/>
          </p:cNvPicPr>
          <p:nvPr/>
        </p:nvPicPr>
        <p:blipFill>
          <a:blip r:embed="rId24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8" name="Рисунок 23" descr="Древнетюркская руна О"/>
          <p:cNvPicPr>
            <a:picLocks noChangeAspect="1" noChangeArrowheads="1"/>
          </p:cNvPicPr>
          <p:nvPr/>
        </p:nvPicPr>
        <p:blipFill>
          <a:blip r:embed="rId25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79" name="Рисунок 24" descr="Древнетюркская руна ОКЪ"/>
          <p:cNvPicPr>
            <a:picLocks noChangeAspect="1" noChangeArrowheads="1"/>
          </p:cNvPicPr>
          <p:nvPr/>
        </p:nvPicPr>
        <p:blipFill>
          <a:blip r:embed="rId26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0" name="Рисунок 25" descr="Древнетюркская руна П"/>
          <p:cNvPicPr>
            <a:picLocks noChangeAspect="1" noChangeArrowheads="1"/>
          </p:cNvPicPr>
          <p:nvPr/>
        </p:nvPicPr>
        <p:blipFill>
          <a:blip r:embed="rId27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1" name="Рисунок 26" descr="Древнетюркская руна КЪ"/>
          <p:cNvPicPr>
            <a:picLocks noChangeAspect="1" noChangeArrowheads="1"/>
          </p:cNvPicPr>
          <p:nvPr/>
        </p:nvPicPr>
        <p:blipFill>
          <a:blip r:embed="rId28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2" name="Рисунок 27" descr="Древнетюркская руна Р"/>
          <p:cNvPicPr>
            <a:picLocks noChangeAspect="1" noChangeArrowheads="1"/>
          </p:cNvPicPr>
          <p:nvPr/>
        </p:nvPicPr>
        <p:blipFill>
          <a:blip r:embed="rId29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3" name="Рисунок 28" descr="Древнетюркская руна Р"/>
          <p:cNvPicPr>
            <a:picLocks noChangeAspect="1" noChangeArrowheads="1"/>
          </p:cNvPicPr>
          <p:nvPr/>
        </p:nvPicPr>
        <p:blipFill>
          <a:blip r:embed="rId30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4" name="Рисунок 29" descr="Древнетюркская руна А"/>
          <p:cNvPicPr>
            <a:picLocks noChangeAspect="1" noChangeArrowheads="1"/>
          </p:cNvPicPr>
          <p:nvPr/>
        </p:nvPicPr>
        <p:blipFill>
          <a:blip r:embed="rId31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5" name="Рисунок 30" descr="Древнетюркская руна С"/>
          <p:cNvPicPr>
            <a:picLocks noChangeAspect="1" noChangeArrowheads="1"/>
          </p:cNvPicPr>
          <p:nvPr/>
        </p:nvPicPr>
        <p:blipFill>
          <a:blip r:embed="rId32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6" name="Рисунок 31" descr="Древнетюркская руна С"/>
          <p:cNvPicPr>
            <a:picLocks noChangeAspect="1" noChangeArrowheads="1"/>
          </p:cNvPicPr>
          <p:nvPr/>
        </p:nvPicPr>
        <p:blipFill>
          <a:blip r:embed="rId33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7" name="Рисунок 32" descr="Древнетюркская руна Т"/>
          <p:cNvPicPr>
            <a:picLocks noChangeAspect="1" noChangeArrowheads="1"/>
          </p:cNvPicPr>
          <p:nvPr/>
        </p:nvPicPr>
        <p:blipFill>
          <a:blip r:embed="rId34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8" name="Рисунок 33" descr="Древнетюркская руна Т"/>
          <p:cNvPicPr>
            <a:picLocks noChangeAspect="1" noChangeArrowheads="1"/>
          </p:cNvPicPr>
          <p:nvPr/>
        </p:nvPicPr>
        <p:blipFill>
          <a:blip r:embed="rId35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89" name="Рисунок 34" descr="Древнетюркская руна А"/>
          <p:cNvPicPr>
            <a:picLocks noChangeAspect="1" noChangeArrowheads="1"/>
          </p:cNvPicPr>
          <p:nvPr/>
        </p:nvPicPr>
        <p:blipFill>
          <a:blip r:embed="rId36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90" name="Рисунок 35" descr="Древнетюркская руна Й"/>
          <p:cNvPicPr>
            <a:picLocks noChangeAspect="1" noChangeArrowheads="1"/>
          </p:cNvPicPr>
          <p:nvPr/>
        </p:nvPicPr>
        <p:blipFill>
          <a:blip r:embed="rId37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91" name="Рисунок 36" descr="Древнетюркская руна Й"/>
          <p:cNvPicPr>
            <a:picLocks noChangeAspect="1" noChangeArrowheads="1"/>
          </p:cNvPicPr>
          <p:nvPr/>
        </p:nvPicPr>
        <p:blipFill>
          <a:blip r:embed="rId38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92" name="Рисунок 37" descr="Древнетюркская руна З"/>
          <p:cNvPicPr>
            <a:picLocks noChangeAspect="1" noChangeArrowheads="1"/>
          </p:cNvPicPr>
          <p:nvPr/>
        </p:nvPicPr>
        <p:blipFill>
          <a:blip r:embed="rId39" cstate="email"/>
          <a:srcRect/>
          <a:stretch>
            <a:fillRect/>
          </a:stretch>
        </p:blipFill>
        <p:spPr bwMode="auto">
          <a:xfrm>
            <a:off x="0" y="0"/>
            <a:ext cx="1905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41" name="Picture 40" descr="C:\Documents and Settings\Администратор\Мои документы\A L M A\МОИ  РИСУНКИ\Pisateli\rukopisi.jpg"/>
          <p:cNvPicPr>
            <a:picLocks noChangeAspect="1" noChangeArrowheads="1"/>
          </p:cNvPicPr>
          <p:nvPr/>
        </p:nvPicPr>
        <p:blipFill>
          <a:blip r:embed="rId40" cstate="email"/>
          <a:srcRect/>
          <a:stretch>
            <a:fillRect/>
          </a:stretch>
        </p:blipFill>
        <p:spPr bwMode="auto">
          <a:xfrm>
            <a:off x="785813" y="1357313"/>
            <a:ext cx="4706937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7930" name="Picture 42" descr="C:\Documents and Settings\Администратор\Рабочий стол\ABAY\мамина\иероглифы\31.jpg"/>
          <p:cNvPicPr>
            <a:picLocks noChangeAspect="1" noChangeArrowheads="1"/>
          </p:cNvPicPr>
          <p:nvPr/>
        </p:nvPicPr>
        <p:blipFill>
          <a:blip r:embed="rId41" cstate="email"/>
          <a:srcRect/>
          <a:stretch>
            <a:fillRect/>
          </a:stretch>
        </p:blipFill>
        <p:spPr bwMode="auto">
          <a:xfrm>
            <a:off x="4286250" y="3605213"/>
            <a:ext cx="2092325" cy="32527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7931" name="Picture 43" descr="C:\Documents and Settings\Администратор\Рабочий стол\ABAY\мамина\иероглифы\155.JPG"/>
          <p:cNvPicPr>
            <a:picLocks noChangeAspect="1" noChangeArrowheads="1"/>
          </p:cNvPicPr>
          <p:nvPr/>
        </p:nvPicPr>
        <p:blipFill>
          <a:blip r:embed="rId42" cstate="email"/>
          <a:srcRect/>
          <a:stretch>
            <a:fillRect/>
          </a:stretch>
        </p:blipFill>
        <p:spPr bwMode="auto">
          <a:xfrm>
            <a:off x="2143125" y="3571875"/>
            <a:ext cx="1928813" cy="328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96" name="Picture 46" descr="C:\Documents and Settings\Администратор\Рабочий стол\салтанат\диоани хекмет 3.gif"/>
          <p:cNvPicPr>
            <a:picLocks noChangeAspect="1" noChangeArrowheads="1"/>
          </p:cNvPicPr>
          <p:nvPr/>
        </p:nvPicPr>
        <p:blipFill>
          <a:blip r:embed="rId43" cstate="email"/>
          <a:srcRect/>
          <a:stretch>
            <a:fillRect/>
          </a:stretch>
        </p:blipFill>
        <p:spPr bwMode="auto">
          <a:xfrm>
            <a:off x="6000750" y="1357313"/>
            <a:ext cx="2357438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9197" name="Picture 47" descr="C:\Documents and Settings\Администратор\Рабочий стол\салтанат\3.jpeg"/>
          <p:cNvPicPr>
            <a:picLocks noChangeAspect="1" noChangeArrowheads="1"/>
          </p:cNvPicPr>
          <p:nvPr/>
        </p:nvPicPr>
        <p:blipFill>
          <a:blip r:embed="rId44" cstate="email"/>
          <a:srcRect/>
          <a:stretch>
            <a:fillRect/>
          </a:stretch>
        </p:blipFill>
        <p:spPr bwMode="auto">
          <a:xfrm>
            <a:off x="6637338" y="4143375"/>
            <a:ext cx="2054225" cy="254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9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9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7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79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9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79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0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56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56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5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6" name="Содержимое 3" descr="E:\002.gif"/>
          <p:cNvPicPr>
            <a:picLocks noGrp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285750" y="428625"/>
            <a:ext cx="4286250" cy="6000750"/>
          </a:xfrm>
        </p:spPr>
      </p:pic>
      <p:pic>
        <p:nvPicPr>
          <p:cNvPr id="52227" name="Рисунок 4" descr="E:\00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72063" y="500063"/>
            <a:ext cx="3571875" cy="585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418" name="Picture 2" descr="C:\Documents and Settings\Администратор\Мои документы\A L M A\МОИ  РИСУНКИ\Новая папка\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/>
          <a:srcRect/>
          <a:stretch>
            <a:fillRect/>
          </a:stretch>
        </p:blipFill>
        <p:spPr>
          <a:xfrm>
            <a:off x="6843713" y="0"/>
            <a:ext cx="2300287" cy="4398963"/>
          </a:xfrm>
          <a:noFill/>
        </p:spPr>
      </p:pic>
      <p:pic>
        <p:nvPicPr>
          <p:cNvPr id="54275" name="Picture 2" descr="E:\письменость Руси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1643063"/>
            <a:ext cx="5991225" cy="4433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pull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04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0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jpeg"/></Relationships>
</file>

<file path=ppt/theme/_rels/them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image" Target="../media/image4.jpeg"/></Relationships>
</file>

<file path=ppt/theme/_rels/them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image" Target="../media/image6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Апекс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Эркер">
    <a:dk1>
      <a:sysClr val="windowText" lastClr="000000"/>
    </a:dk1>
    <a:lt1>
      <a:sysClr val="window" lastClr="FFFFFF"/>
    </a:lt1>
    <a:dk2>
      <a:srgbClr val="575F6D"/>
    </a:dk2>
    <a:lt2>
      <a:srgbClr val="FFF39D"/>
    </a:lt2>
    <a:accent1>
      <a:srgbClr val="FE8637"/>
    </a:accent1>
    <a:accent2>
      <a:srgbClr val="7598D9"/>
    </a:accent2>
    <a:accent3>
      <a:srgbClr val="B32C16"/>
    </a:accent3>
    <a:accent4>
      <a:srgbClr val="F5CD2D"/>
    </a:accent4>
    <a:accent5>
      <a:srgbClr val="AEBAD5"/>
    </a:accent5>
    <a:accent6>
      <a:srgbClr val="777C84"/>
    </a:accent6>
    <a:hlink>
      <a:srgbClr val="D2611C"/>
    </a:hlink>
    <a:folHlink>
      <a:srgbClr val="3B435B"/>
    </a:folHlink>
  </a:clrScheme>
</a:themeOverride>
</file>

<file path=ppt/theme/themeOverride2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1859</TotalTime>
  <Words>63</Words>
  <Application>Microsoft Office PowerPoint</Application>
  <PresentationFormat>Экран (4:3)</PresentationFormat>
  <Paragraphs>27</Paragraphs>
  <Slides>13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5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Эркер</vt:lpstr>
      <vt:lpstr>Апекс</vt:lpstr>
      <vt:lpstr>Метро</vt:lpstr>
      <vt:lpstr>Трек</vt:lpstr>
      <vt:lpstr>Официальная</vt:lpstr>
      <vt:lpstr>Қазақ тілі тарихындағы ӘЛІПБИЛердің ауысуы</vt:lpstr>
      <vt:lpstr>ӘЛІПБИ</vt:lpstr>
      <vt:lpstr>Презентация PowerPoint</vt:lpstr>
      <vt:lpstr>Презентация PowerPoint</vt:lpstr>
      <vt:lpstr>Презентация PowerPoint</vt:lpstr>
      <vt:lpstr>Араб жазуының         шығу  тарихы</vt:lpstr>
      <vt:lpstr> ақын-жазушылар, ғалым-тарихшылар араб тілін өз шығармаларында қолданған </vt:lpstr>
      <vt:lpstr>Презентация PowerPoint</vt:lpstr>
      <vt:lpstr>Презентация PowerPoint</vt:lpstr>
      <vt:lpstr>Презентация PowerPoint</vt:lpstr>
      <vt:lpstr>Презентация PowerPoint</vt:lpstr>
      <vt:lpstr>алфавит</vt:lpstr>
      <vt:lpstr>Алфавиттерді салыстырыңдар.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Казахский язык</dc:title>
  <cp:lastModifiedBy>Admin</cp:lastModifiedBy>
  <cp:revision>213</cp:revision>
  <dcterms:modified xsi:type="dcterms:W3CDTF">2017-03-12T17:18:02Z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2600962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